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7ad5377a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2c7ad5377a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913144165b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913144165b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0f1dd5d6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0f1dd5d6d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913144165b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913144165b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913144165b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913144165b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9a14afb1bf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9a14afb1bf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p:cNvPicPr preferRelativeResize="0"/>
          <p:nvPr/>
        </p:nvPicPr>
        <p:blipFill rotWithShape="1">
          <a:blip r:embed="rId5">
            <a:alphaModFix/>
          </a:blip>
          <a:srcRect l="6990" r="-6989"/>
          <a:stretch/>
        </p:blipFill>
        <p:spPr>
          <a:xfrm>
            <a:off x="-6" y="950"/>
            <a:ext cx="6259362"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7"/>
          <p:cNvPicPr preferRelativeResize="0"/>
          <p:nvPr/>
        </p:nvPicPr>
        <p:blipFill>
          <a:blip r:embed="rId3">
            <a:alphaModFix/>
          </a:blip>
          <a:stretch>
            <a:fillRect/>
          </a:stretch>
        </p:blipFill>
        <p:spPr>
          <a:xfrm>
            <a:off x="152400" y="886350"/>
            <a:ext cx="12700001" cy="7980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8" name="Google Shape;198;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1" name="Google Shape;201;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4" name="Google Shape;204;p18"/>
          <p:cNvPicPr preferRelativeResize="0"/>
          <p:nvPr/>
        </p:nvPicPr>
        <p:blipFill rotWithShape="1">
          <a:blip r:embed="rId3">
            <a:alphaModFix/>
          </a:blip>
          <a:srcRect t="3133" b="11265"/>
          <a:stretch/>
        </p:blipFill>
        <p:spPr>
          <a:xfrm>
            <a:off x="6513191" y="1712801"/>
            <a:ext cx="6491057" cy="8063103"/>
          </a:xfrm>
          <a:prstGeom prst="rect">
            <a:avLst/>
          </a:prstGeom>
          <a:noFill/>
          <a:ln>
            <a:noFill/>
          </a:ln>
        </p:spPr>
      </p:pic>
      <p:sp>
        <p:nvSpPr>
          <p:cNvPr id="2" name="Google Shape;219;p25">
            <a:extLst>
              <a:ext uri="{FF2B5EF4-FFF2-40B4-BE49-F238E27FC236}">
                <a16:creationId xmlns:a16="http://schemas.microsoft.com/office/drawing/2014/main" id="{3973251D-1DA4-23D4-41CD-EC280973544D}"/>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2CBB8727-15AB-6B83-F5DD-8E52ADBF7DE5}"/>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8548" b="18824"/>
          <a:stretch/>
        </p:blipFill>
        <p:spPr>
          <a:xfrm>
            <a:off x="0" y="0"/>
            <a:ext cx="13005025" cy="7092325"/>
          </a:xfrm>
          <a:prstGeom prst="rect">
            <a:avLst/>
          </a:prstGeom>
          <a:noFill/>
          <a:ln>
            <a:noFill/>
          </a:ln>
        </p:spPr>
      </p:pic>
      <p:sp>
        <p:nvSpPr>
          <p:cNvPr id="51" name="Google Shape;51;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lt2"/>
                </a:solidFill>
                <a:latin typeface="Schibsted Grotesk Medium"/>
                <a:ea typeface="Schibsted Grotesk Medium"/>
                <a:cs typeface="Schibsted Grotesk Medium"/>
                <a:sym typeface="Schibsted Grotesk Medium"/>
              </a:rPr>
              <a:t>LAUNCHING A LINE IS HARD.    WE MAKE IT EASIER.</a:t>
            </a:r>
            <a:endParaRPr sz="4200">
              <a:solidFill>
                <a:schemeClr val="lt2"/>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2480E8B6-55D8-1B9D-64DA-C207730074B3}"/>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A6E4931A-F549-1729-0A53-C3B8158A641C}"/>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D8709FEE-471C-A711-36B3-3913C622CF36}"/>
              </a:ext>
            </a:extLst>
          </p:cNvPr>
          <p:cNvSpPr/>
          <p:nvPr/>
        </p:nvSpPr>
        <p:spPr>
          <a:xfrm>
            <a:off x="0" y="0"/>
            <a:ext cx="13004800" cy="9753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895710"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64636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Arial</vt:lpstr>
      <vt:lpstr>Schibsted Grotesk SemiBold</vt:lpstr>
      <vt:lpstr>Calibri</vt:lpstr>
      <vt:lpstr>Schibsted Grotesk Medium</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5</cp:revision>
  <dcterms:modified xsi:type="dcterms:W3CDTF">2025-12-11T16:04:06Z</dcterms:modified>
</cp:coreProperties>
</file>